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5" r:id="rId9"/>
    <p:sldId id="264" r:id="rId10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5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513426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0994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083766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182512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4150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3446568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51498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30291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71902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66355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820009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4909D-9146-4170-9316-F7ECD88734CA}" type="datetimeFigureOut">
              <a:rPr lang="hr-HR" smtClean="0"/>
              <a:t>13.2.2019.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8AEFA9-DDF9-4A8F-93A4-BF1C9FB62E9C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4284484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R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rogofed.org/seygo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urogofed.org/seygo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hyperlink" Target="http://www.eurogofed.org/seygo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hyperlink" Target="http://www.eurogofed.org/seyg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35331" y="501877"/>
            <a:ext cx="9144000" cy="2387600"/>
          </a:xfrm>
        </p:spPr>
        <p:txBody>
          <a:bodyPr/>
          <a:lstStyle/>
          <a:p>
            <a:r>
              <a:rPr lang="hr-HR" b="1" smtClean="0"/>
              <a:t>Saijo European Youth Go Tour Stage 1</a:t>
            </a:r>
            <a:endParaRPr lang="hr-HR" b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35331" y="3558495"/>
            <a:ext cx="9144000" cy="1655762"/>
          </a:xfrm>
        </p:spPr>
        <p:txBody>
          <a:bodyPr>
            <a:normAutofit/>
          </a:bodyPr>
          <a:lstStyle/>
          <a:p>
            <a:r>
              <a:rPr lang="hr-HR" sz="3200" b="1" smtClean="0"/>
              <a:t>Vatra Dornei, 3-5 Feb, 2019</a:t>
            </a:r>
            <a:endParaRPr lang="hr-HR" sz="3200" b="1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293533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64200" y="4814147"/>
            <a:ext cx="44323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800" b="1" smtClean="0">
                <a:hlinkClick r:id="rId3"/>
              </a:rPr>
              <a:t>www.eurogofed.org/seygo</a:t>
            </a:r>
            <a:endParaRPr lang="hr-HR" sz="2800" b="1" smtClean="0"/>
          </a:p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70139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1"/>
    </mc:Choice>
    <mc:Fallback xmlns="">
      <p:transition spd="slow" advTm="64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b="1" smtClean="0">
                <a:latin typeface="+mn-lt"/>
              </a:rPr>
              <a:t>98 children and youth players in the Open</a:t>
            </a:r>
            <a:endParaRPr lang="hr-HR" b="1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smtClean="0"/>
              <a:t>U20 – 8 players in the „knock-out” in rounds 4-6</a:t>
            </a:r>
          </a:p>
          <a:p>
            <a:r>
              <a:rPr lang="hr-HR" smtClean="0"/>
              <a:t>U16 – 16 players in the „knock-out” in rounds 3-6</a:t>
            </a:r>
          </a:p>
          <a:p>
            <a:r>
              <a:rPr lang="hr-HR" smtClean="0"/>
              <a:t>U12 – 32 players in the „knock-out” in rounds 2-6</a:t>
            </a:r>
          </a:p>
          <a:p>
            <a:r>
              <a:rPr lang="hr-HR" b="1" smtClean="0"/>
              <a:t>+ 20 children </a:t>
            </a:r>
            <a:r>
              <a:rPr lang="hr-HR" smtClean="0"/>
              <a:t>in Beginners section</a:t>
            </a:r>
            <a:endParaRPr lang="hr-HR"/>
          </a:p>
        </p:txBody>
      </p:sp>
      <p:sp>
        <p:nvSpPr>
          <p:cNvPr id="4" name="TextBox 3"/>
          <p:cNvSpPr txBox="1"/>
          <p:nvPr/>
        </p:nvSpPr>
        <p:spPr>
          <a:xfrm>
            <a:off x="4288971" y="6119336"/>
            <a:ext cx="36140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400" b="1" smtClean="0">
                <a:hlinkClick r:id="rId2"/>
              </a:rPr>
              <a:t>www.eurogofed.org/seygo</a:t>
            </a:r>
            <a:endParaRPr lang="hr-HR" sz="2400" b="1" smtClean="0"/>
          </a:p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03824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04"/>
    </mc:Choice>
    <mc:Fallback xmlns="">
      <p:transition spd="slow" advTm="6904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723446"/>
          </a:xfrm>
        </p:spPr>
        <p:txBody>
          <a:bodyPr/>
          <a:lstStyle/>
          <a:p>
            <a:r>
              <a:rPr lang="hr-HR" smtClean="0"/>
              <a:t>U20 KO8 Winner: </a:t>
            </a:r>
            <a:r>
              <a:rPr lang="hr-HR" b="1" smtClean="0"/>
              <a:t>Oscar Vasquez, 5d</a:t>
            </a:r>
            <a:endParaRPr lang="hr-HR" b="1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277" y="1273628"/>
            <a:ext cx="9175769" cy="50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4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11"/>
    </mc:Choice>
    <mc:Fallback xmlns="">
      <p:transition spd="slow" advTm="781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515600" cy="696686"/>
          </a:xfrm>
        </p:spPr>
        <p:txBody>
          <a:bodyPr/>
          <a:lstStyle/>
          <a:p>
            <a:r>
              <a:rPr lang="hr-HR" smtClean="0"/>
              <a:t>U16 KO16 Winner: </a:t>
            </a:r>
            <a:r>
              <a:rPr lang="hr-HR" b="1" smtClean="0"/>
              <a:t>Ioan Arsionaia, 2d</a:t>
            </a:r>
            <a:endParaRPr lang="hr-HR" b="1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332" y="805543"/>
            <a:ext cx="8409706" cy="6052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5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09"/>
    </mc:Choice>
    <mc:Fallback xmlns="">
      <p:transition spd="slow" advTm="940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22771" y="31613"/>
            <a:ext cx="2449286" cy="1209358"/>
          </a:xfrm>
        </p:spPr>
        <p:txBody>
          <a:bodyPr>
            <a:normAutofit fontScale="90000"/>
          </a:bodyPr>
          <a:lstStyle/>
          <a:p>
            <a:r>
              <a:rPr lang="hr-HR" b="1" smtClean="0"/>
              <a:t>U12 KO32 Bracket 1</a:t>
            </a:r>
            <a:endParaRPr lang="hr-HR" b="1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715"/>
          <a:stretch/>
        </p:blipFill>
        <p:spPr>
          <a:xfrm>
            <a:off x="-1" y="31612"/>
            <a:ext cx="7685315" cy="682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9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7"/>
    </mc:Choice>
    <mc:Fallback xmlns="">
      <p:transition spd="slow" advTm="883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55429" y="0"/>
            <a:ext cx="2460171" cy="1230086"/>
          </a:xfrm>
        </p:spPr>
        <p:txBody>
          <a:bodyPr>
            <a:normAutofit fontScale="90000"/>
          </a:bodyPr>
          <a:lstStyle/>
          <a:p>
            <a:r>
              <a:rPr lang="hr-HR" b="1" smtClean="0"/>
              <a:t>U12 KO32 Bracket 2</a:t>
            </a:r>
            <a:endParaRPr lang="hr-HR" b="1"/>
          </a:p>
        </p:txBody>
      </p:sp>
      <p:sp>
        <p:nvSpPr>
          <p:cNvPr id="6" name="TextBox 5"/>
          <p:cNvSpPr txBox="1"/>
          <p:nvPr/>
        </p:nvSpPr>
        <p:spPr>
          <a:xfrm>
            <a:off x="8392886" y="3516085"/>
            <a:ext cx="37991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3200" smtClean="0"/>
              <a:t>U12 FINALS: WINNER </a:t>
            </a:r>
            <a:r>
              <a:rPr lang="hr-HR" sz="3200" b="1" smtClean="0"/>
              <a:t>Dragos Boldeanu, 1d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1" r="571"/>
          <a:stretch/>
        </p:blipFill>
        <p:spPr>
          <a:xfrm>
            <a:off x="0" y="20582"/>
            <a:ext cx="7576457" cy="68245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1571" y="4741971"/>
            <a:ext cx="3273172" cy="918600"/>
          </a:xfrm>
          <a:prstGeom prst="rect">
            <a:avLst/>
          </a:prstGeom>
        </p:spPr>
      </p:pic>
      <p:cxnSp>
        <p:nvCxnSpPr>
          <p:cNvPr id="11" name="Elbow Connector 10"/>
          <p:cNvCxnSpPr/>
          <p:nvPr/>
        </p:nvCxnSpPr>
        <p:spPr>
          <a:xfrm rot="16200000" flipH="1">
            <a:off x="7188599" y="4137518"/>
            <a:ext cx="1665518" cy="911570"/>
          </a:xfrm>
          <a:prstGeom prst="bentConnector3">
            <a:avLst>
              <a:gd name="adj1" fmla="val 9901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337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08"/>
    </mc:Choice>
    <mc:Fallback xmlns="">
      <p:transition spd="slow" advTm="940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26900" cy="843189"/>
          </a:xfrm>
        </p:spPr>
        <p:txBody>
          <a:bodyPr>
            <a:normAutofit/>
          </a:bodyPr>
          <a:lstStyle/>
          <a:p>
            <a:r>
              <a:rPr lang="hr-HR" sz="4000" b="1" smtClean="0">
                <a:latin typeface="+mn-lt"/>
              </a:rPr>
              <a:t>Prizes: 1.400 EUR </a:t>
            </a:r>
            <a:r>
              <a:rPr lang="hr-HR" sz="4000" smtClean="0">
                <a:latin typeface="+mn-lt"/>
              </a:rPr>
              <a:t>(vouchers</a:t>
            </a:r>
            <a:r>
              <a:rPr lang="hr-HR" sz="4000" smtClean="0">
                <a:latin typeface="+mn-lt"/>
              </a:rPr>
              <a:t>)</a:t>
            </a:r>
            <a:endParaRPr lang="hr-HR" sz="400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7177" y="6229560"/>
            <a:ext cx="36140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400" b="1" smtClean="0">
                <a:hlinkClick r:id="rId2"/>
              </a:rPr>
              <a:t>www.eurogofed.org/seygo</a:t>
            </a:r>
            <a:endParaRPr lang="hr-HR" sz="2400" b="1" smtClean="0"/>
          </a:p>
          <a:p>
            <a:endParaRPr lang="hr-HR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20" y="1132114"/>
            <a:ext cx="12116880" cy="498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04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17"/>
    </mc:Choice>
    <mc:Fallback xmlns="">
      <p:transition spd="slow" advTm="1611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026900" cy="843189"/>
          </a:xfrm>
        </p:spPr>
        <p:txBody>
          <a:bodyPr>
            <a:normAutofit/>
          </a:bodyPr>
          <a:lstStyle/>
          <a:p>
            <a:r>
              <a:rPr lang="hr-HR" sz="4000" b="1" smtClean="0">
                <a:latin typeface="+mn-lt"/>
              </a:rPr>
              <a:t>Aditional Special Prizes</a:t>
            </a:r>
            <a:r>
              <a:rPr lang="hr-HR" sz="4000" b="1" smtClean="0">
                <a:latin typeface="+mn-lt"/>
              </a:rPr>
              <a:t>: </a:t>
            </a:r>
            <a:r>
              <a:rPr lang="hr-HR" sz="4000" b="1" smtClean="0">
                <a:latin typeface="+mn-lt"/>
              </a:rPr>
              <a:t>490 </a:t>
            </a:r>
            <a:r>
              <a:rPr lang="hr-HR" sz="4000" b="1" smtClean="0">
                <a:latin typeface="+mn-lt"/>
              </a:rPr>
              <a:t>EUR </a:t>
            </a:r>
            <a:r>
              <a:rPr lang="hr-HR" sz="4000" smtClean="0">
                <a:latin typeface="+mn-lt"/>
              </a:rPr>
              <a:t>(Internet go school)</a:t>
            </a:r>
            <a:endParaRPr lang="hr-HR" sz="400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7177" y="6229560"/>
            <a:ext cx="361405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2400" b="1" smtClean="0">
                <a:hlinkClick r:id="rId2"/>
              </a:rPr>
              <a:t>www.eurogofed.org/seygo</a:t>
            </a:r>
            <a:endParaRPr lang="hr-HR" sz="2400" b="1" smtClean="0"/>
          </a:p>
          <a:p>
            <a:endParaRPr lang="hr-H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423" y="1175657"/>
            <a:ext cx="11656052" cy="265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91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17"/>
    </mc:Choice>
    <mc:Fallback xmlns="">
      <p:transition spd="slow" advTm="1611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3057" y="0"/>
            <a:ext cx="7336972" cy="653142"/>
          </a:xfrm>
        </p:spPr>
        <p:txBody>
          <a:bodyPr>
            <a:normAutofit fontScale="90000"/>
          </a:bodyPr>
          <a:lstStyle/>
          <a:p>
            <a:r>
              <a:rPr lang="hr-HR" b="1" smtClean="0">
                <a:latin typeface="+mn-lt"/>
              </a:rPr>
              <a:t>SEYGO Tour 2019 - RoadMap</a:t>
            </a:r>
            <a:endParaRPr lang="hr-HR" b="1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281" y="653142"/>
            <a:ext cx="9640434" cy="620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038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59"/>
    </mc:Choice>
    <mc:Fallback xmlns="">
      <p:transition spd="slow" advTm="16159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</TotalTime>
  <Words>123</Words>
  <Application>Microsoft Office PowerPoint</Application>
  <PresentationFormat>Widescreen</PresentationFormat>
  <Paragraphs>19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Saijo European Youth Go Tour Stage 1</vt:lpstr>
      <vt:lpstr>98 children and youth players in the Open</vt:lpstr>
      <vt:lpstr>U20 KO8 Winner: Oscar Vasquez, 5d</vt:lpstr>
      <vt:lpstr>U16 KO16 Winner: Ioan Arsionaia, 2d</vt:lpstr>
      <vt:lpstr>U12 KO32 Bracket 1</vt:lpstr>
      <vt:lpstr>U12 KO32 Bracket 2</vt:lpstr>
      <vt:lpstr>Prizes: 1.400 EUR (vouchers)</vt:lpstr>
      <vt:lpstr>Aditional Special Prizes: 490 EUR (Internet go school)</vt:lpstr>
      <vt:lpstr>SEYGO Tour 2019 - RoadMap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Saijo European Youth Go Tour – stage 1</dc:title>
  <dc:creator>damir</dc:creator>
  <cp:lastModifiedBy>damir</cp:lastModifiedBy>
  <cp:revision>15</cp:revision>
  <dcterms:created xsi:type="dcterms:W3CDTF">2019-02-08T14:27:02Z</dcterms:created>
  <dcterms:modified xsi:type="dcterms:W3CDTF">2019-02-13T20:51:02Z</dcterms:modified>
</cp:coreProperties>
</file>